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882E-7F66-4BB1-B8F4-1842C463DDC3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E0769-87F6-4F8D-934C-DD08D9A78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6726-A831-4C1E-BBA3-5ED5AC9CE3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96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1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42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1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0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7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3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dinosaur.ru/images/dinos/compsognathus2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accent2"/>
                </a:solidFill>
              </a:rPr>
              <a:t>Это интересно</a:t>
            </a:r>
            <a:endParaRPr lang="ru-RU" sz="7200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38" y="1357298"/>
            <a:ext cx="692948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52662" y="5572140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/>
              <a:t>Маменьчизавр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317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428604"/>
            <a:ext cx="828680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фильмы\385686231.jpg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88" y="571480"/>
            <a:ext cx="4714908" cy="3357586"/>
          </a:xfrm>
          <a:prstGeom prst="rect">
            <a:avLst/>
          </a:prstGeom>
          <a:noFill/>
        </p:spPr>
      </p:pic>
      <p:pic>
        <p:nvPicPr>
          <p:cNvPr id="6" name="Picture 3" descr="D:\фильмы\385686231.jpg.gif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90" y="2571745"/>
            <a:ext cx="2786082" cy="1557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595934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4" y="2786058"/>
            <a:ext cx="5429256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67108" y="3929067"/>
            <a:ext cx="1214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1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7810512" y="714357"/>
            <a:ext cx="1214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3000" b="1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1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1881158" y="214290"/>
            <a:ext cx="8572560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20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11" r="1667" b="1111"/>
          <a:stretch>
            <a:fillRect/>
          </a:stretch>
        </p:blipFill>
        <p:spPr bwMode="auto">
          <a:xfrm>
            <a:off x="1881158" y="214290"/>
            <a:ext cx="8429684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13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10" y="428604"/>
            <a:ext cx="578647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2" y="2000240"/>
            <a:ext cx="16891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81224" y="5429264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/>
              <a:t>Теризинозавр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988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6" y="642919"/>
            <a:ext cx="7000924" cy="476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5538" y="5500702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Анкилозавр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286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90" y="214290"/>
            <a:ext cx="6357982" cy="545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09786" y="5500702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/>
              <a:t>Аргентинозавр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232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285728"/>
            <a:ext cx="50006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52662" y="5572140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Брахиозавр</a:t>
            </a:r>
            <a:endParaRPr lang="ru-RU" sz="6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5" y="857232"/>
            <a:ext cx="3330573" cy="453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66"/>
            <a:ext cx="621510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52662" y="5429264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/>
              <a:t>Компсогнатус</a:t>
            </a:r>
            <a:endParaRPr lang="ru-RU" sz="6600" dirty="0"/>
          </a:p>
        </p:txBody>
      </p:sp>
      <p:pic>
        <p:nvPicPr>
          <p:cNvPr id="7" name="Рисунок 6" descr="compsognathus2.gif (5196 bytes)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74" y="2643182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14" y="428604"/>
            <a:ext cx="68580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24100" y="5500702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err="1"/>
              <a:t>Троодон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0990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6" y="214290"/>
            <a:ext cx="600079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81224" y="5572140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Стегозавр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844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4100" y="5500702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/>
              <a:t>Тираннозавр</a:t>
            </a:r>
            <a:endParaRPr lang="ru-RU" sz="6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4" y="285728"/>
            <a:ext cx="442915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1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Широкоэкранный</PresentationFormat>
  <Paragraphs>13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Легкий дым</vt:lpstr>
      <vt:lpstr>Это интересно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 жили динозавры?</dc:title>
  <dc:creator>Андрей</dc:creator>
  <cp:lastModifiedBy>Андрей</cp:lastModifiedBy>
  <cp:revision>16</cp:revision>
  <dcterms:created xsi:type="dcterms:W3CDTF">2014-08-12T14:15:11Z</dcterms:created>
  <dcterms:modified xsi:type="dcterms:W3CDTF">2014-08-12T14:27:26Z</dcterms:modified>
</cp:coreProperties>
</file>