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4882E-7F66-4BB1-B8F4-1842C463DDC3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E0769-87F6-4F8D-934C-DD08D9A78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267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96726-A831-4C1E-BBA3-5ED5AC9CE3D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316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D9EC-16B5-44E4-B072-45A52B862B4B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A7AAAAD-0B83-4F48-BB49-68A75045A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765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D9EC-16B5-44E4-B072-45A52B862B4B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7AAAAD-0B83-4F48-BB49-68A75045A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947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D9EC-16B5-44E4-B072-45A52B862B4B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7AAAAD-0B83-4F48-BB49-68A75045AD2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7966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D9EC-16B5-44E4-B072-45A52B862B4B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7AAAAD-0B83-4F48-BB49-68A75045A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119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D9EC-16B5-44E4-B072-45A52B862B4B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7AAAAD-0B83-4F48-BB49-68A75045AD2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8423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D9EC-16B5-44E4-B072-45A52B862B4B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7AAAAD-0B83-4F48-BB49-68A75045A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313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D9EC-16B5-44E4-B072-45A52B862B4B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AAAD-0B83-4F48-BB49-68A75045A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508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D9EC-16B5-44E4-B072-45A52B862B4B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AAAD-0B83-4F48-BB49-68A75045A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365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D9EC-16B5-44E4-B072-45A52B862B4B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AAAD-0B83-4F48-BB49-68A75045A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576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D9EC-16B5-44E4-B072-45A52B862B4B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A7AAAAD-0B83-4F48-BB49-68A75045A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15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D9EC-16B5-44E4-B072-45A52B862B4B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A7AAAAD-0B83-4F48-BB49-68A75045A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874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D9EC-16B5-44E4-B072-45A52B862B4B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A7AAAAD-0B83-4F48-BB49-68A75045A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4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D9EC-16B5-44E4-B072-45A52B862B4B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AAAD-0B83-4F48-BB49-68A75045A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865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D9EC-16B5-44E4-B072-45A52B862B4B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AAAD-0B83-4F48-BB49-68A75045A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4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D9EC-16B5-44E4-B072-45A52B862B4B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AAAD-0B83-4F48-BB49-68A75045A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331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D9EC-16B5-44E4-B072-45A52B862B4B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A7AAAAD-0B83-4F48-BB49-68A75045A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2D9EC-16B5-44E4-B072-45A52B862B4B}" type="datetimeFigureOut">
              <a:rPr lang="ru-RU" smtClean="0"/>
              <a:t>12.08.2014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A7AAAAD-0B83-4F48-BB49-68A75045A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48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52596" y="785794"/>
            <a:ext cx="8305800" cy="2500330"/>
          </a:xfrm>
        </p:spPr>
        <p:txBody>
          <a:bodyPr>
            <a:normAutofit fontScale="90000"/>
          </a:bodyPr>
          <a:lstStyle/>
          <a:p>
            <a:r>
              <a:rPr lang="ru-RU" sz="8000" dirty="0">
                <a:solidFill>
                  <a:schemeClr val="accent2">
                    <a:lumMod val="75000"/>
                  </a:schemeClr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Когда </a:t>
            </a:r>
            <a:br>
              <a:rPr lang="ru-RU" sz="8000" dirty="0">
                <a:solidFill>
                  <a:schemeClr val="accent2">
                    <a:lumMod val="75000"/>
                  </a:schemeClr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</a:br>
            <a:r>
              <a:rPr lang="ru-RU" sz="8000" dirty="0">
                <a:solidFill>
                  <a:schemeClr val="accent2">
                    <a:lumMod val="75000"/>
                  </a:schemeClr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жили динозавры?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67372" y="5000636"/>
            <a:ext cx="4714876" cy="1071570"/>
          </a:xfrm>
        </p:spPr>
        <p:txBody>
          <a:bodyPr>
            <a:normAutofit fontScale="55000" lnSpcReduction="20000"/>
          </a:bodyPr>
          <a:lstStyle/>
          <a:p>
            <a:r>
              <a:rPr lang="ru-RU" sz="2000" dirty="0">
                <a:solidFill>
                  <a:srgbClr val="004821"/>
                </a:solidFill>
                <a:latin typeface="Arial Black" pitchFamily="34" charset="0"/>
              </a:rPr>
              <a:t>Автор: Русых В.Б.</a:t>
            </a:r>
          </a:p>
          <a:p>
            <a:r>
              <a:rPr lang="ru-RU" sz="2000" dirty="0">
                <a:solidFill>
                  <a:srgbClr val="004821"/>
                </a:solidFill>
                <a:latin typeface="Arial Black" pitchFamily="34" charset="0"/>
              </a:rPr>
              <a:t>учитель начальных классов</a:t>
            </a:r>
          </a:p>
          <a:p>
            <a:r>
              <a:rPr lang="ru-RU" sz="2000" dirty="0">
                <a:solidFill>
                  <a:srgbClr val="004821"/>
                </a:solidFill>
                <a:latin typeface="Arial Black" pitchFamily="34" charset="0"/>
              </a:rPr>
              <a:t>высшей категории </a:t>
            </a:r>
          </a:p>
          <a:p>
            <a:r>
              <a:rPr lang="ru-RU" sz="2000">
                <a:solidFill>
                  <a:srgbClr val="004821"/>
                </a:solidFill>
                <a:latin typeface="Arial Black" pitchFamily="34" charset="0"/>
              </a:rPr>
              <a:t>МБОУ </a:t>
            </a:r>
            <a:r>
              <a:rPr lang="ru-RU" sz="2000" dirty="0">
                <a:solidFill>
                  <a:srgbClr val="004821"/>
                </a:solidFill>
                <a:latin typeface="Arial Black" pitchFamily="34" charset="0"/>
              </a:rPr>
              <a:t>СОШ № 1</a:t>
            </a:r>
          </a:p>
          <a:p>
            <a:endParaRPr lang="ru-RU" sz="2000" dirty="0">
              <a:solidFill>
                <a:srgbClr val="004821"/>
              </a:solidFill>
            </a:endParaRPr>
          </a:p>
          <a:p>
            <a:endParaRPr lang="ru-RU" sz="2000" dirty="0">
              <a:solidFill>
                <a:srgbClr val="004821"/>
              </a:solidFill>
            </a:endParaRPr>
          </a:p>
          <a:p>
            <a:endParaRPr lang="ru-RU" sz="2000" dirty="0">
              <a:solidFill>
                <a:srgbClr val="004821"/>
              </a:solidFill>
            </a:endParaRPr>
          </a:p>
          <a:p>
            <a:endParaRPr lang="ru-RU" sz="2000" dirty="0">
              <a:solidFill>
                <a:srgbClr val="004821"/>
              </a:solidFill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73" y="3643315"/>
            <a:ext cx="2987675" cy="206057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1797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BHOMES1.WM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71612"/>
            <a:ext cx="2071670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18" y="2786058"/>
            <a:ext cx="3071834" cy="407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Овальная выноска 8"/>
          <p:cNvSpPr/>
          <p:nvPr/>
        </p:nvSpPr>
        <p:spPr>
          <a:xfrm>
            <a:off x="3738546" y="214290"/>
            <a:ext cx="3714776" cy="1500198"/>
          </a:xfrm>
          <a:prstGeom prst="wedgeEllipseCallout">
            <a:avLst>
              <a:gd name="adj1" fmla="val -63166"/>
              <a:gd name="adj2" fmla="val 10433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4821"/>
                </a:solidFill>
              </a:rPr>
              <a:t>О </a:t>
            </a:r>
            <a:r>
              <a:rPr lang="ru-RU" sz="2400" dirty="0">
                <a:solidFill>
                  <a:srgbClr val="004821"/>
                </a:solidFill>
              </a:rPr>
              <a:t>ком мы сегодня будем говорить?</a:t>
            </a:r>
            <a:endParaRPr lang="ru-RU" sz="2400" dirty="0"/>
          </a:p>
        </p:txBody>
      </p:sp>
      <p:sp>
        <p:nvSpPr>
          <p:cNvPr id="10" name="Овальная выноска 9"/>
          <p:cNvSpPr/>
          <p:nvPr/>
        </p:nvSpPr>
        <p:spPr>
          <a:xfrm>
            <a:off x="6381752" y="4071942"/>
            <a:ext cx="4286248" cy="2428892"/>
          </a:xfrm>
          <a:prstGeom prst="wedgeEllipseCallout">
            <a:avLst>
              <a:gd name="adj1" fmla="val -55197"/>
              <a:gd name="adj2" fmla="val -487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4821"/>
                </a:solidFill>
              </a:rPr>
              <a:t>Мы познакомимся с моими дальними родственниками</a:t>
            </a:r>
          </a:p>
        </p:txBody>
      </p:sp>
    </p:spTree>
    <p:extLst>
      <p:ext uri="{BB962C8B-B14F-4D97-AF65-F5344CB8AC3E}">
        <p14:creationId xmlns:p14="http://schemas.microsoft.com/office/powerpoint/2010/main" val="107302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85728"/>
            <a:ext cx="8229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Узнай животное</a:t>
            </a:r>
          </a:p>
        </p:txBody>
      </p:sp>
      <p:pic>
        <p:nvPicPr>
          <p:cNvPr id="5" name="Содержимое 4" descr="00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66" y="1214440"/>
            <a:ext cx="6143668" cy="4214825"/>
          </a:xfrm>
        </p:spPr>
      </p:pic>
      <p:sp>
        <p:nvSpPr>
          <p:cNvPr id="6" name="TextBox 5"/>
          <p:cNvSpPr txBox="1"/>
          <p:nvPr/>
        </p:nvSpPr>
        <p:spPr>
          <a:xfrm>
            <a:off x="1952596" y="5500703"/>
            <a:ext cx="714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/>
              <a:t>Д  </a:t>
            </a:r>
          </a:p>
        </p:txBody>
      </p:sp>
      <p:pic>
        <p:nvPicPr>
          <p:cNvPr id="9" name="Рисунок 8" descr="GOLDFIN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05" y="1214422"/>
            <a:ext cx="6000792" cy="4214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52728" y="5500703"/>
            <a:ext cx="1000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/>
              <a:t>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24298" y="5500703"/>
            <a:ext cx="857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/>
              <a:t>Н</a:t>
            </a:r>
          </a:p>
        </p:txBody>
      </p:sp>
      <p:pic>
        <p:nvPicPr>
          <p:cNvPr id="13" name="Рисунок 12" descr="SAFARI2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66" y="1214422"/>
            <a:ext cx="6143668" cy="4214842"/>
          </a:xfrm>
          <a:prstGeom prst="rect">
            <a:avLst/>
          </a:prstGeom>
        </p:spPr>
      </p:pic>
      <p:pic>
        <p:nvPicPr>
          <p:cNvPr id="15" name="Рисунок 14" descr="EAGLE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60" y="1143000"/>
            <a:ext cx="4000528" cy="428626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24430" y="5500703"/>
            <a:ext cx="642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/>
              <a:t>О</a:t>
            </a:r>
          </a:p>
        </p:txBody>
      </p:sp>
      <p:pic>
        <p:nvPicPr>
          <p:cNvPr id="17" name="Рисунок 16" descr="z_503i.bmp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546" y="1214422"/>
            <a:ext cx="4643470" cy="42148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953124" y="5500703"/>
            <a:ext cx="714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/>
              <a:t>З</a:t>
            </a:r>
          </a:p>
        </p:txBody>
      </p:sp>
      <p:pic>
        <p:nvPicPr>
          <p:cNvPr id="19" name="Рисунок 18" descr="A_11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1206500"/>
            <a:ext cx="5286412" cy="407988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38942" y="5500703"/>
            <a:ext cx="714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/>
              <a:t>А</a:t>
            </a:r>
          </a:p>
        </p:txBody>
      </p:sp>
      <p:pic>
        <p:nvPicPr>
          <p:cNvPr id="21" name="Рисунок 20" descr="42075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04" y="1214422"/>
            <a:ext cx="6000792" cy="414340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596198" y="5500703"/>
            <a:ext cx="714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/>
              <a:t>В</a:t>
            </a:r>
          </a:p>
        </p:txBody>
      </p:sp>
      <p:pic>
        <p:nvPicPr>
          <p:cNvPr id="23" name="Рисунок 22" descr="159046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04" y="1214422"/>
            <a:ext cx="5857916" cy="414340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524892" y="5500703"/>
            <a:ext cx="1857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/>
              <a:t>Р  Ы </a:t>
            </a:r>
          </a:p>
        </p:txBody>
      </p:sp>
      <p:pic>
        <p:nvPicPr>
          <p:cNvPr id="26" name="Рисунок 25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24" y="214290"/>
            <a:ext cx="742955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78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6" grpId="0"/>
      <p:bldP spid="18" grpId="0"/>
      <p:bldP spid="20" grpId="0"/>
      <p:bldP spid="22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38282" y="285728"/>
            <a:ext cx="8929718" cy="1219200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Динозавр - ужасная ящерица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32" y="1428736"/>
            <a:ext cx="5143536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66910" y="5214951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Arial Black" pitchFamily="34" charset="0"/>
              </a:rPr>
              <a:t>Жили 250 – 65 миллионов лет назад</a:t>
            </a:r>
          </a:p>
        </p:txBody>
      </p:sp>
    </p:spTree>
    <p:extLst>
      <p:ext uri="{BB962C8B-B14F-4D97-AF65-F5344CB8AC3E}">
        <p14:creationId xmlns:p14="http://schemas.microsoft.com/office/powerpoint/2010/main" val="213100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88914"/>
            <a:ext cx="2517775" cy="352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295776" y="260350"/>
            <a:ext cx="4176713" cy="2089150"/>
            <a:chOff x="1882" y="255"/>
            <a:chExt cx="2887" cy="1206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255"/>
              <a:ext cx="1500" cy="12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" y="255"/>
              <a:ext cx="1254" cy="12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9" y="260350"/>
            <a:ext cx="1793875" cy="2205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8" y="2571745"/>
            <a:ext cx="4176712" cy="4011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1809721" y="3643315"/>
            <a:ext cx="4392613" cy="2924175"/>
            <a:chOff x="1927" y="2069"/>
            <a:chExt cx="2533" cy="1320"/>
          </a:xfrm>
        </p:grpSpPr>
        <p:pic>
          <p:nvPicPr>
            <p:cNvPr id="13" name="Picture 1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2069"/>
              <a:ext cx="1128" cy="13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1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2069"/>
              <a:ext cx="1308" cy="13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96105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120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51</Words>
  <Application>Microsoft Office PowerPoint</Application>
  <PresentationFormat>Широкоэкранный</PresentationFormat>
  <Paragraphs>21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Century Gothic</vt:lpstr>
      <vt:lpstr>Wingdings 3</vt:lpstr>
      <vt:lpstr>Легкий дым</vt:lpstr>
      <vt:lpstr>Когда  жили динозавры?</vt:lpstr>
      <vt:lpstr>Презентация PowerPoint</vt:lpstr>
      <vt:lpstr>Узнай животное</vt:lpstr>
      <vt:lpstr>Динозавр - ужасная ящерица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Когда  жили динозавры?</dc:title>
  <dc:creator>Андрей</dc:creator>
  <cp:lastModifiedBy>Андрей</cp:lastModifiedBy>
  <cp:revision>4</cp:revision>
  <dcterms:created xsi:type="dcterms:W3CDTF">2014-08-12T14:15:11Z</dcterms:created>
  <dcterms:modified xsi:type="dcterms:W3CDTF">2014-08-12T14:18:42Z</dcterms:modified>
</cp:coreProperties>
</file>